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36576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1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12" autoAdjust="0"/>
    <p:restoredTop sz="74031" autoAdjust="0"/>
  </p:normalViewPr>
  <p:slideViewPr>
    <p:cSldViewPr snapToGrid="0" showGuides="1">
      <p:cViewPr varScale="1">
        <p:scale>
          <a:sx n="147" d="100"/>
          <a:sy n="147" d="100"/>
        </p:scale>
        <p:origin x="3474" y="120"/>
      </p:cViewPr>
      <p:guideLst>
        <p:guide orient="horz" pos="1152"/>
        <p:guide pos="11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68BFA-0CDB-4950-8101-538688582A40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09BE3-4D3A-42BA-BB88-F6D37A108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203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#PlayTheirWay</a:t>
            </a:r>
            <a:b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</a:br>
            <a: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Instructions on how to change your LinkedIn profile picture:</a:t>
            </a:r>
          </a:p>
          <a:p>
            <a: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Click the centre of the template on the previous page, then select your headshot/profile photo.</a:t>
            </a:r>
            <a:b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</a:br>
            <a: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Select all (ctrl-a / command-a) and right-click on ‘Save as Picture’ to save the overall image. Ensure you save it as a PNG or JPG file.</a:t>
            </a:r>
            <a:b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</a:br>
            <a: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Upload that saved image to LinkedIn as your profile picture.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09BE3-4D3A-42BA-BB88-F6D37A10841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35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#PlayTheirWay</a:t>
            </a:r>
            <a:b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</a:br>
            <a: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Instructions on how to change your LinkedIn profile picture:</a:t>
            </a:r>
          </a:p>
          <a:p>
            <a: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Click the centre of the template on the previous page, then select your headshot/profile photo.</a:t>
            </a:r>
            <a:b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</a:br>
            <a: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Select all (ctrl-a / command-a) and right-click on ‘Save as Picture’ to save the overall image. Ensure you save it as a PNG or JPG file.</a:t>
            </a:r>
            <a:b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</a:br>
            <a:r>
              <a:rPr lang="en-GB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Upload that saved image to LinkedIn as your profile picture.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09BE3-4D3A-42BA-BB88-F6D37A10841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250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30FE875-10F9-4DF1-A8CC-6FA1477B8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7200" y="457200"/>
            <a:ext cx="2743200" cy="2743200"/>
          </a:xfrm>
          <a:custGeom>
            <a:avLst/>
            <a:gdLst>
              <a:gd name="connsiteX0" fmla="*/ 1371600 w 2743200"/>
              <a:gd name="connsiteY0" fmla="*/ 0 h 2743200"/>
              <a:gd name="connsiteX1" fmla="*/ 2743200 w 2743200"/>
              <a:gd name="connsiteY1" fmla="*/ 1371600 h 2743200"/>
              <a:gd name="connsiteX2" fmla="*/ 1371600 w 2743200"/>
              <a:gd name="connsiteY2" fmla="*/ 2743200 h 2743200"/>
              <a:gd name="connsiteX3" fmla="*/ 0 w 2743200"/>
              <a:gd name="connsiteY3" fmla="*/ 1371600 h 2743200"/>
              <a:gd name="connsiteX4" fmla="*/ 1371600 w 27432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200" h="2743200">
                <a:moveTo>
                  <a:pt x="1371600" y="0"/>
                </a:moveTo>
                <a:cubicBezTo>
                  <a:pt x="2129114" y="0"/>
                  <a:pt x="2743200" y="614086"/>
                  <a:pt x="2743200" y="1371600"/>
                </a:cubicBezTo>
                <a:cubicBezTo>
                  <a:pt x="2743200" y="2129114"/>
                  <a:pt x="2129114" y="2743200"/>
                  <a:pt x="1371600" y="2743200"/>
                </a:cubicBezTo>
                <a:cubicBezTo>
                  <a:pt x="614086" y="2743200"/>
                  <a:pt x="0" y="2129114"/>
                  <a:pt x="0" y="1371600"/>
                </a:cubicBezTo>
                <a:cubicBezTo>
                  <a:pt x="0" y="614086"/>
                  <a:pt x="614086" y="0"/>
                  <a:pt x="1371600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here to add a picture or drag and drop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BA4A2D7E-A617-41D4-BCB3-63B8CDDAFD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251" y="233902"/>
            <a:ext cx="3200400" cy="3200400"/>
          </a:xfrm>
        </p:spPr>
        <p:txBody>
          <a:bodyPr>
            <a:prstTxWarp prst="textArchDown">
              <a:avLst/>
            </a:prstTxWarp>
            <a:normAutofit/>
          </a:bodyPr>
          <a:lstStyle>
            <a:lvl1pPr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here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395143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 userDrawn="1">
          <p15:clr>
            <a:srgbClr val="FBAE40"/>
          </p15:clr>
        </p15:guide>
        <p15:guide id="2" pos="11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194734"/>
            <a:ext cx="315468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973666"/>
            <a:ext cx="315468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EDFF9-C21A-4CC7-AC07-5785B685516F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C6ACB-6DE9-46A6-9DC8-3F98551F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1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8">
            <a:extLst>
              <a:ext uri="{FF2B5EF4-FFF2-40B4-BE49-F238E27FC236}">
                <a16:creationId xmlns:a16="http://schemas.microsoft.com/office/drawing/2014/main" id="{5B106D29-37F2-3BA6-42F8-ECED8D88B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657600" cy="3657600"/>
          </a:xfrm>
          <a:custGeom>
            <a:avLst/>
            <a:gdLst>
              <a:gd name="connsiteX0" fmla="*/ 1371600 w 2743200"/>
              <a:gd name="connsiteY0" fmla="*/ 0 h 2743200"/>
              <a:gd name="connsiteX1" fmla="*/ 2743200 w 2743200"/>
              <a:gd name="connsiteY1" fmla="*/ 1371600 h 2743200"/>
              <a:gd name="connsiteX2" fmla="*/ 1371600 w 2743200"/>
              <a:gd name="connsiteY2" fmla="*/ 2743200 h 2743200"/>
              <a:gd name="connsiteX3" fmla="*/ 0 w 2743200"/>
              <a:gd name="connsiteY3" fmla="*/ 1371600 h 2743200"/>
              <a:gd name="connsiteX4" fmla="*/ 1371600 w 27432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200" h="2743200">
                <a:moveTo>
                  <a:pt x="1371600" y="0"/>
                </a:moveTo>
                <a:cubicBezTo>
                  <a:pt x="2129114" y="0"/>
                  <a:pt x="2743200" y="614086"/>
                  <a:pt x="2743200" y="1371600"/>
                </a:cubicBezTo>
                <a:cubicBezTo>
                  <a:pt x="2743200" y="2129114"/>
                  <a:pt x="2129114" y="2743200"/>
                  <a:pt x="1371600" y="2743200"/>
                </a:cubicBezTo>
                <a:cubicBezTo>
                  <a:pt x="614086" y="2743200"/>
                  <a:pt x="0" y="2129114"/>
                  <a:pt x="0" y="1371600"/>
                </a:cubicBezTo>
                <a:cubicBezTo>
                  <a:pt x="0" y="614086"/>
                  <a:pt x="614086" y="0"/>
                  <a:pt x="1371600" y="0"/>
                </a:cubicBezTo>
                <a:close/>
              </a:path>
            </a:pathLst>
          </a:cu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AA2ACB1-1359-4085-BBC9-D1E8261FE5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4335" y="523115"/>
            <a:ext cx="2588930" cy="2588930"/>
          </a:xfrm>
        </p:spPr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5B4DB6-A3B3-F047-AB3C-023197666993}"/>
              </a:ext>
            </a:extLst>
          </p:cNvPr>
          <p:cNvCxnSpPr>
            <a:cxnSpLocks/>
          </p:cNvCxnSpPr>
          <p:nvPr/>
        </p:nvCxnSpPr>
        <p:spPr>
          <a:xfrm>
            <a:off x="222383" y="1603375"/>
            <a:ext cx="0" cy="55929"/>
          </a:xfrm>
          <a:prstGeom prst="line">
            <a:avLst/>
          </a:prstGeom>
          <a:ln w="25400">
            <a:solidFill>
              <a:srgbClr val="D9F2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05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E3F7CC1-6D37-014F-AAE4-399F33D588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89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E3F7CC1-6D37-014F-AAE4-399F33D588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570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156</Words>
  <Application>Microsoft Office PowerPoint</Application>
  <PresentationFormat>Custom</PresentationFormat>
  <Paragraphs>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Rielly</dc:creator>
  <cp:lastModifiedBy>Rebecca McAulay</cp:lastModifiedBy>
  <cp:revision>15</cp:revision>
  <dcterms:created xsi:type="dcterms:W3CDTF">2020-08-27T16:27:00Z</dcterms:created>
  <dcterms:modified xsi:type="dcterms:W3CDTF">2023-05-12T08:51:56Z</dcterms:modified>
</cp:coreProperties>
</file>